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59" r:id="rId5"/>
    <p:sldId id="291" r:id="rId6"/>
    <p:sldId id="260" r:id="rId7"/>
    <p:sldId id="264" r:id="rId8"/>
    <p:sldId id="265" r:id="rId9"/>
    <p:sldId id="266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8" r:id="rId22"/>
    <p:sldId id="277" r:id="rId23"/>
    <p:sldId id="278" r:id="rId24"/>
    <p:sldId id="279" r:id="rId25"/>
    <p:sldId id="282" r:id="rId26"/>
    <p:sldId id="289" r:id="rId27"/>
    <p:sldId id="290" r:id="rId28"/>
    <p:sldId id="283" r:id="rId29"/>
    <p:sldId id="284" r:id="rId30"/>
    <p:sldId id="261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2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2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4.jpeg"/><Relationship Id="rId10" Type="http://schemas.openxmlformats.org/officeDocument/2006/relationships/image" Target="../media/image41.png"/><Relationship Id="rId4" Type="http://schemas.openxmlformats.org/officeDocument/2006/relationships/image" Target="../media/image36.jpeg"/><Relationship Id="rId9" Type="http://schemas.openxmlformats.org/officeDocument/2006/relationships/image" Target="../media/image40.jpeg"/><Relationship Id="rId1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3.jpeg"/><Relationship Id="rId12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11" Type="http://schemas.openxmlformats.org/officeDocument/2006/relationships/image" Target="../media/image52.jpeg"/><Relationship Id="rId5" Type="http://schemas.openxmlformats.org/officeDocument/2006/relationships/image" Target="../media/image47.jpeg"/><Relationship Id="rId10" Type="http://schemas.openxmlformats.org/officeDocument/2006/relationships/image" Target="../media/image51.jpeg"/><Relationship Id="rId4" Type="http://schemas.openxmlformats.org/officeDocument/2006/relationships/image" Target="../media/image46.png"/><Relationship Id="rId9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33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50.jpe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32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19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детский сад №8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8686800" cy="38862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Домашние помощники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(для дошкольного возраста)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9800" y="35052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Воспитатель: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Белоусова Т.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5791200"/>
            <a:ext cx="2397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Острогожск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pro-mojki.ucoz.ru/_ph/1/2/6969030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495800"/>
            <a:ext cx="10001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novokuznecktut.ru/upload/board/2012-04/9758af11e9e7d3_bi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5486400"/>
            <a:ext cx="13716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4191000" y="16764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Полюбуйся, посмотри: </a:t>
            </a:r>
          </a:p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Полюс Северный внутри, </a:t>
            </a:r>
          </a:p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Там сверкает снег и лед, </a:t>
            </a:r>
          </a:p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Там сама зима живет. </a:t>
            </a:r>
          </a:p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Навсегда нам эту зиму </a:t>
            </a:r>
          </a:p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Привезли из магазина.</a:t>
            </a:r>
          </a:p>
        </p:txBody>
      </p:sp>
      <p:pic>
        <p:nvPicPr>
          <p:cNvPr id="6147" name="Picture 2" descr="C:\Users\юрий\Desktop\ДЕТСКИЕ ПРЕЗЕНТАЦИИ\БЫТОВЫЕ ПРИБОРЫ\xolodilnik_bo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785813"/>
            <a:ext cx="33575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4000500" y="428625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 кухне главная она,          Словно воздух нам нужна.  Может жарить, может печь,   Щи и вкусный борщ сварить, Может чайник вскипятить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3" name="Picture 2" descr="плита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2571750"/>
            <a:ext cx="3260725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428625" y="714375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Греет воду моментально,   Стоит лишь его включить, Закипает изнутри                          И пускает пузыри.   Насладиться вечерком       Можно вкусненьким чайком</a:t>
            </a:r>
            <a:r>
              <a:rPr lang="ru-RU" sz="2400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.</a:t>
            </a:r>
          </a:p>
        </p:txBody>
      </p:sp>
      <p:pic>
        <p:nvPicPr>
          <p:cNvPr id="11267" name="Picture 2" descr="http://pro-mojki.ucoz.ru/_ph/1/2/6969030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2857500"/>
            <a:ext cx="31353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357438" y="4643438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Смотрю я на экран в квартире, </a:t>
            </a:r>
            <a:b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 вижу, что творится в мире.</a:t>
            </a:r>
          </a:p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Погода, новости, кино,</a:t>
            </a:r>
          </a:p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Про спорт узнаю заодно.</a:t>
            </a:r>
            <a:r>
              <a:rPr lang="ru-RU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lessy-1351368666-1dcb467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52400"/>
            <a:ext cx="67056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214563" y="71437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Пиццу, курицу, котлеты </a:t>
            </a:r>
            <a:b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Греет нам зимой и летом.</a:t>
            </a:r>
            <a:b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Греет быстро, очень ловко,</a:t>
            </a:r>
            <a:b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Ведь она - </a:t>
            </a:r>
            <a:r>
              <a:rPr lang="ru-RU" sz="2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…</a:t>
            </a:r>
            <a:endParaRPr lang="ru-RU" sz="24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3315" name="Picture 2" descr="http://www.polka.lv/data/products/1185544245_kor_630a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3000375"/>
            <a:ext cx="471487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42875" y="428625"/>
            <a:ext cx="57864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Этот комбайн нам на поле не встретить,  Можно его лишь на кухне заметить. Просто бесценный для нас агрегат,  Маме помочь он всегда очень рад. Овощи режет, на терке их трет                   И для пирожного крем он собьет.          </a:t>
            </a:r>
            <a:r>
              <a:rPr lang="ru-RU" sz="2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4339" name="Picture 2" descr="http://freemarket.kiev.ua/images_goods/First/First-FA-51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257175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609600" y="304800"/>
            <a:ext cx="4572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После ванны с мягкой пеной, Волосы мы сушим…                    Ток усердный О-го-го…           Ветром дует из него!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Сушит ветер-суховей</a:t>
            </a:r>
            <a:b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Кудри мамочки моей.</a:t>
            </a:r>
          </a:p>
          <a:p>
            <a:pPr>
              <a:spcBef>
                <a:spcPct val="5000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707074-color-hair-dryer-and-massages-comb-isolated-on-white-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286000"/>
            <a:ext cx="5029971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16387" name="Picture 2" descr="C:\Users\юрий\Desktop\ДЕТСКИЕ ПРЕЗЕНТАЦИИ\БЫТОВЫЕ ПРИБОРЫ\ком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2143125"/>
            <a:ext cx="52292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4800" y="685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за друг такой? - Железный,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Интересный и полезный.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Дома скучно, нет уюта,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выключен...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642938" y="428625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Быстро он коктейль взбивает</a:t>
            </a:r>
            <a:b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 уставшим не бывает.</a:t>
            </a:r>
            <a:endParaRPr lang="ru-RU" sz="24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7411" name="Picture 2" descr="C:\Users\юрий\Desktop\ДЕТСКИЕ ПРЕЗЕНТАЦИИ\БЫТОВЫЕ ПРИБОРЫ\миксер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71500"/>
            <a:ext cx="4092575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4286250" y="1143000"/>
            <a:ext cx="457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Вентилятор так похож                На пропеллер самолета.                Не летает? – Ну и что ж!                 У него своя работа.                  Свой мотор ни на мгновенье      Он крутить не устает,                    В жарком, душном помещенье    Свежий ветер создает!</a:t>
            </a:r>
          </a:p>
        </p:txBody>
      </p:sp>
      <p:pic>
        <p:nvPicPr>
          <p:cNvPr id="18435" name="Picture 2" descr="C:\Users\юрий\Desktop\ДЕТСКИЕ ПРЕЗЕНТАЦИИ\БЫТОВЫЕ ПРИБОРЫ\вентилятор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642938"/>
            <a:ext cx="25114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Расширять и обогащать знания детей о различных видах бытовой техники.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Познакомить детей с предназначением техники в жизни человека.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Рассказать о правилах безопасного обращения с электроприборами.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Обобщить знания детей о пользе и опасности электричества.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500063" y="57150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Прибор он замечательный, Мелодий много знает                   И песен зажигательных.                Со мною рядышком живет, Нажмешь на кнопку – он споет! Только жалко что певца,            Не покажут нам лица!</a:t>
            </a:r>
            <a:endParaRPr lang="ru-RU" sz="24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9459" name="Picture 2" descr="магнитофон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1785938"/>
            <a:ext cx="3255963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400" y="228600"/>
            <a:ext cx="8991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Пальчиковая гимнастика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«Ток бежит по проводам».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Ток бежит по проводам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свет несет в квартиру нам.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(поочерёдно стучат пальчиками одной 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пальчики другой руки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работали приборы: холодильник, мониторы,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кофемолки, пылесос…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(загибают пальцы одновременно на обеих руках)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Ток энергию принёс!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            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(стучат кулаком одной руки о кулак другой)   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20482" name="Picture 2" descr="C:\Users\юрий\Desktop\ДЕТСКИЕ ПРЕЗЕНТАЦИИ\БЫТОВЫЕ ПРИБОРЫ\микроволнов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2214563"/>
            <a:ext cx="180975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юрий\Desktop\ДЕТСКИЕ ПРЕЗЕНТАЦИИ\БЫТОВЫЕ ПРИБОРЫ\вентилятор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1571625"/>
            <a:ext cx="108267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C:\Users\юрий\Desktop\ДЕТСКИЕ ПРЕЗЕНТАЦИИ\БЫТОВЫЕ ПРИБОРЫ\миксер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286000"/>
            <a:ext cx="1357312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http://pro-mojki.ucoz.ru/_ph/1/2/69690300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4500563"/>
            <a:ext cx="1357312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 descr="C:\Users\юрий\Desktop\ДЕТСКИЕ ПРЕЗЕНТАЦИИ\БЫТОВЫЕ ПРИБОРЫ\xolodilnik_bo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4688" y="4143375"/>
            <a:ext cx="16192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http://maxvideo.by/picture/10692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4000500"/>
            <a:ext cx="157162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" descr="http://www.polnotovarov.ru/files/news/Utyug_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57479">
            <a:off x="2834482" y="4926806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Прямоугольник 11"/>
          <p:cNvSpPr>
            <a:spLocks noChangeArrowheads="1"/>
          </p:cNvSpPr>
          <p:nvPr/>
        </p:nvSpPr>
        <p:spPr bwMode="auto">
          <a:xfrm>
            <a:off x="142875" y="214313"/>
            <a:ext cx="87868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Видите, как много электроприборов нас </a:t>
            </a:r>
            <a:r>
              <a:rPr lang="ru-RU" sz="2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окружают. Они </a:t>
            </a: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делают нашу жизнь </a:t>
            </a:r>
            <a:r>
              <a:rPr lang="ru-RU" sz="2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удобной, без </a:t>
            </a: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них </a:t>
            </a:r>
            <a:r>
              <a:rPr lang="ru-RU" sz="2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нам </a:t>
            </a: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было бы трудно. </a:t>
            </a:r>
            <a:endParaRPr lang="ru-RU" sz="2400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         </a:t>
            </a:r>
          </a:p>
          <a:p>
            <a:r>
              <a:rPr lang="ru-RU" sz="2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             Все </a:t>
            </a: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они работают от электрического тока.</a:t>
            </a:r>
          </a:p>
        </p:txBody>
      </p:sp>
      <p:pic>
        <p:nvPicPr>
          <p:cNvPr id="12" name="Рисунок 11" descr="lessy-1351368666-1dcb467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3600" y="1828800"/>
            <a:ext cx="3200400" cy="2182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21506" name="Picture 6" descr="http://z-city.com.ua/images/pictures/authors/7020/13957/sushka-01-verevka-(article-picture1).jpg?key=cbd109fe11hhp8l0sjxrruoq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4500"/>
            <a:ext cx="173513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http://images.otto.de/asset/mmo/formatg/619550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6975" y="1643063"/>
            <a:ext cx="1597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www.polnotovarov.ru/files/news/Utyug_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9738">
            <a:off x="279400" y="5162550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2" descr="http://imagenes.es.sftcdn.net/es/scrn/316000/316447/expresso-14.png?key=a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17859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4" descr="http://www.moluch.ru/archive/47/5754/images/m67884c2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1785938"/>
            <a:ext cx="1600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 descr="C:\Users\юрий\Desktop\ДЕТСКИЕ ПРЕЗЕНТАЦИИ\БЫТОВЫЕ ПРИБОРЫ\xolodilnik_bo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4429125"/>
            <a:ext cx="128587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 descr="http://about-lady.ru/uploads/posts/2010-07/1280490364_vypryamlenie-volos-posle-ximicheskoj-zavivki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1571625"/>
            <a:ext cx="101917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8" descr="http://elvice24.de/out/pictures/generated/category/thumb/748_150_100/3539_v(11).gi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4929188"/>
            <a:ext cx="1190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" descr="http://www.megamagnat.ru/images/customer_advices/2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13" y="1857375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2" descr="http://maxvideo.by/picture/106929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4714875"/>
            <a:ext cx="100012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6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Д/игра  «Что для чего?»</a:t>
            </a:r>
          </a:p>
        </p:txBody>
      </p:sp>
      <p:pic>
        <p:nvPicPr>
          <p:cNvPr id="21518" name="Picture 2" descr="http://pro-mojki.ucoz.ru/_ph/1/2/696903005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5003800"/>
            <a:ext cx="100012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novokuznecktut.ru/upload/board/2012-04/9758af11e9e7d3_big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500062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-0.02616 L 0.80677 -0.4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00" y="-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4941 -0.462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14948 -0.440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2106 L -0.10955 -0.439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07951 -0.421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-0.00255 L -0.81163 -0.4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22530" name="Picture 2" descr="C:\Users\юрий\Desktop\ДЕТСКИЕ ПРЕЗЕНТАЦИИ\БЫТОВЫЕ ПРИБОРЫ\вентилятор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63" y="3500438"/>
            <a:ext cx="9302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плита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5357813"/>
            <a:ext cx="10001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ideavolgograd.ru/published/publicdata/CL107530SHOP/attachments/SC/products_pictures/usos-uvos-lampa-nastolnaa__0120498_PE277130_S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17859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http://maxvideo.by/picture/10692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2643188"/>
            <a:ext cx="1143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://novokuznecktut.ru/upload/board/2012-04/9758af11e9e7d3_bi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85725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2" descr="http://arbat.org/images/1adve_14s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1071563"/>
            <a:ext cx="142875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Заголовок 15"/>
          <p:cNvSpPr>
            <a:spLocks noGrp="1"/>
          </p:cNvSpPr>
          <p:nvPr>
            <p:ph type="title"/>
          </p:nvPr>
        </p:nvSpPr>
        <p:spPr>
          <a:xfrm>
            <a:off x="857250" y="0"/>
            <a:ext cx="7358063" cy="928688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Д/игра: «Что было, что есть?»</a:t>
            </a:r>
            <a:endParaRPr lang="ru-RU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0" descr="http://img.achetezfacile.com/photoshopper/aWQ9MTE5NjI5NDc0NTM2MjE2MTkzMzkmbD0yNDQmaD0yNDQmYz0yJmY9d2hpdGUmaW1nPTUwMHwzNzF8anBnfDg1-363306815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2286000"/>
            <a:ext cx="11430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http://kharkov.sindom.com.ua/upload/s/n/g/c/1_prodam-veniki-sorgo-mylo-tualetnuyu-bumagu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3286125"/>
            <a:ext cx="12858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http://www.u-sity.net/uploads/posts/2012-06/1339804186_35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428625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m3.paperblog.com/i/49/497094/michele-angelo-zundet-eine-kerze-an-fur-kevin-L-g3RXBV.jpe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5456238"/>
            <a:ext cx="785812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80799 0.39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00" y="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2.96296E-6 L 0.64722 -0.177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64375 -0.021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68298 0.146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79618 -0.56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2662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Д/игра «Найди лишний предмет»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7" name="Picture 4" descr="http://www.polnotovarov.ru/files/news/Utyug_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9738">
            <a:off x="5832712" y="1666201"/>
            <a:ext cx="2235420" cy="152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юрий\Desktop\ДЕТСКИЕ ПРЕЗЕНТАЦИИ\БЫТОВЫЕ ПРИБОРЫ\вентилятор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886200"/>
            <a:ext cx="175260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maxvideo.by/picture/10692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9906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://kharkov.sindom.com.ua/upload/s/n/g/c/1_prodam-veniki-sorgo-mylo-tualetnuyu-bumag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267200"/>
            <a:ext cx="16668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юрий\Desktop\ДЕТСКИЕ ПРЕЗЕНТАЦИИ\БЫТОВЫЕ ПРИБОРЫ\микроволнов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657600"/>
            <a:ext cx="21050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http://elvice24.de/out/pictures/generated/category/thumb/748_150_100/3539_v(11)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733800"/>
            <a:ext cx="24384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img.achetezfacile.com/photoshopper/aWQ9MTE5NjI5NDc0NTM2MjE2MTkzMzkmbD0yNDQmaD0yNDQmYz0yJmY9d2hpdGUmaW1nPTUwMHwzNzF8anBnfDg1-363306815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524000"/>
            <a:ext cx="1676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lessy-1351368666-1dcb467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1295400"/>
            <a:ext cx="3200400" cy="2182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5" descr="http://www.omar.ru/img/model/886/76886/1-2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2672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ttp://karnizyifoto-ai.ucoz.ru/_ph/1/2/17175118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1371600"/>
            <a:ext cx="19621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юрий\Desktop\ДЕТСКИЕ ПРЕЗЕНТАЦИИ\БЫТОВЫЕ ПРИБОРЫ\xolodilnik_bo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114800"/>
            <a:ext cx="16192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stinol.ua/upload/resize_cache/iblock/177/320_255_1/rcxmdjnfb%20Scarlett%20SC-154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914400"/>
            <a:ext cx="3214688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90599" y="1066800"/>
          <a:ext cx="7239000" cy="2576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765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66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Д/игра: «Что сначала, что потом?»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12" descr="http://www.u-sity.net/uploads/posts/2012-06/1339804186_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4572000"/>
            <a:ext cx="15001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http://img104.imageshack.us/img104/4238/pirates3kc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38576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http://m3.paperblog.com/i/49/497094/michele-angelo-zundet-eine-kerze-an-fur-kevin-L-g3RXBV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4357688"/>
            <a:ext cx="1357312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www.sxc.hu/assets/36/355302/kerosene-lamp-293678-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3786188"/>
            <a:ext cx="857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2" descr="http://ledluks.ru/published/publicdata/FLOCKLEDLUKS/attachments/SC/products_pictures/small_0001321__clas_a_fr_75w_27_osram_3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5000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29931 -0.43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4723 -0.33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7 0.00092 L -0.38663 -0.419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1227 L -0.0691 -0.33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68195 -0.448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0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28676" name="Прямоугольник 11"/>
          <p:cNvSpPr>
            <a:spLocks noChangeArrowheads="1"/>
          </p:cNvSpPr>
          <p:nvPr/>
        </p:nvSpPr>
        <p:spPr bwMode="auto">
          <a:xfrm>
            <a:off x="4419601" y="4929188"/>
            <a:ext cx="45100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Если все приборы разом</a:t>
            </a:r>
            <a:b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Ты в одну розетку включишь</a:t>
            </a:r>
            <a:b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то пожар проводки сразу</a:t>
            </a:r>
            <a:b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 этой комнате получишь</a:t>
            </a:r>
            <a:r>
              <a:rPr lang="ru-RU" b="1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!</a:t>
            </a:r>
          </a:p>
        </p:txBody>
      </p:sp>
      <p:pic>
        <p:nvPicPr>
          <p:cNvPr id="28677" name="Picture 4" descr="http://kak.znate.ru/pars_docs/refs/72/71960/71960_html_604fd76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85750"/>
            <a:ext cx="36433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04800"/>
            <a:ext cx="4648200" cy="3488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None/>
            </a:pP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В древности единственным источником света для человека было солнце. Но когда наступала ночь, людям грозили дикие звери, которые могли напасть на человека. Трудно приходилось человеку, пока он научился пользоваться огнем!</a:t>
            </a:r>
          </a:p>
          <a:p>
            <a:pPr algn="just">
              <a:spcBef>
                <a:spcPct val="5000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Первым «осветительным прибором» стал для человека костер. Он горел в пещере, давая и свет и тепло, а также служил защитой от хищников.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44632_thinkstockphotos5068434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743200"/>
            <a:ext cx="5715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Пылесос, телевизор, тостер </a:t>
            </a:r>
            <a:br>
              <a:rPr lang="ru-RU" sz="2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Пусть включает взрослый.</a:t>
            </a:r>
            <a:r>
              <a:rPr lang="ru-RU" sz="24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89-4-bezopasnost-zhiznedeyatelnosti-dlya-detej-v-kartinkak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143000"/>
            <a:ext cx="4038600" cy="3047841"/>
          </a:xfrm>
          <a:prstGeom prst="rect">
            <a:avLst/>
          </a:prstGeom>
        </p:spPr>
      </p:pic>
      <p:pic>
        <p:nvPicPr>
          <p:cNvPr id="10" name="Рисунок 9" descr="5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524000"/>
            <a:ext cx="3806952" cy="5184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5000" y="304800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Руки подальше от тока держи.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Пальцы в розетку совать не спеши!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попробуешь с током шутить,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разозлится и может убить.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Ток – для электроприборов, пойми,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Лучше его никогда не дразни!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87-10-kartinki-bezopasnost-dete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514600"/>
            <a:ext cx="5562600" cy="4098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428625" y="428625"/>
            <a:ext cx="842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</a:t>
            </a:r>
            <a:r>
              <a:rPr lang="ru-RU" b="1">
                <a:latin typeface="Cambria" pitchFamily="18" charset="0"/>
              </a:rPr>
              <a:t>Позже люди освещали свои жилища факелами, свечами, керосиновыми лампами. Затем в дома пришло электрическое освещение.</a:t>
            </a:r>
          </a:p>
        </p:txBody>
      </p:sp>
      <p:pic>
        <p:nvPicPr>
          <p:cNvPr id="4100" name="Picture 6" descr="http://es.palabras.jp/wp-content/uploads/2011/11/Matthias_stom_young_man_reading_by_candlelight-300x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428750"/>
            <a:ext cx="33575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http://img15.nnm.me/3/4/0/f/5/9643b6606cda0db45d0cb60a993_p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4071938"/>
            <a:ext cx="33575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2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114800"/>
            <a:ext cx="3505200" cy="2382937"/>
          </a:xfrm>
          <a:prstGeom prst="rect">
            <a:avLst/>
          </a:prstGeom>
        </p:spPr>
      </p:pic>
      <p:pic>
        <p:nvPicPr>
          <p:cNvPr id="9" name="Рисунок 8" descr="135586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1447800"/>
            <a:ext cx="32766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1000" y="4572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Электричество вырабатывается на электростанциях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4-04-16_Kakimi-byvayut-elektrostanc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143000"/>
            <a:ext cx="74676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pic>
        <p:nvPicPr>
          <p:cNvPr id="5122" name="Picture 8" descr="http://www.merten-catalog.ru/upl/catimg/minithumb/3800_abb-catalog.ru_MPlan_486119_237319_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981200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6"/>
          <p:cNvSpPr>
            <a:spLocks noChangeArrowheads="1"/>
          </p:cNvSpPr>
          <p:nvPr/>
        </p:nvSpPr>
        <p:spPr bwMode="auto">
          <a:xfrm>
            <a:off x="285750" y="357188"/>
            <a:ext cx="8429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И </a:t>
            </a:r>
            <a:r>
              <a:rPr lang="ru-RU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приходит к нам в дом по проводам, спрятанным глубоко в земле или очень высоко над </a:t>
            </a:r>
            <a:r>
              <a:rPr lang="ru-RU" b="1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землей. В </a:t>
            </a:r>
            <a:r>
              <a:rPr lang="ru-RU" b="1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наших квартирах ток  «живет» в проводах , лампочках , выключателях и розетках.</a:t>
            </a:r>
          </a:p>
        </p:txBody>
      </p:sp>
      <p:sp>
        <p:nvSpPr>
          <p:cNvPr id="5124" name="Прямоугольник 7"/>
          <p:cNvSpPr>
            <a:spLocks noChangeArrowheads="1"/>
          </p:cNvSpPr>
          <p:nvPr/>
        </p:nvSpPr>
        <p:spPr bwMode="auto">
          <a:xfrm>
            <a:off x="2209800" y="4191000"/>
            <a:ext cx="621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Вижу розетку вверху на стене,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интересно становится мне,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за таинственный зверь там сидит,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Нашим приборам работать велит?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             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(Электричество)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4" descr="http://pokrou.com/wp-content/uploads/2012/03/elect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76400"/>
            <a:ext cx="27432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2" descr="http://ledluks.ru/published/publicdata/FLOCKLEDLUKS/attachments/SC/products_pictures/small_0001321__clas_a_fr_75w_27_osram_3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20574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c5057becdd173c1f5b4b8cca527b4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1752600"/>
            <a:ext cx="251460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57188" y="785813"/>
            <a:ext cx="4572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Есть у нас в квартире робот, - </a:t>
            </a:r>
          </a:p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У него огромный хобот. </a:t>
            </a:r>
          </a:p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Любит робот чистоту, </a:t>
            </a:r>
          </a:p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 гудит, как лайнер: «</a:t>
            </a:r>
            <a:r>
              <a:rPr lang="ru-RU" sz="2400" b="1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Туу-у</a:t>
            </a: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». </a:t>
            </a:r>
          </a:p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Он с  охотой пыль глотает, </a:t>
            </a:r>
          </a:p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Не  болеет, не чихает.</a:t>
            </a:r>
          </a:p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«Берегитесь, пыль и мусор,</a:t>
            </a:r>
          </a:p>
          <a:p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Живо с вами разберусь я!</a:t>
            </a:r>
          </a:p>
        </p:txBody>
      </p:sp>
      <p:pic>
        <p:nvPicPr>
          <p:cNvPr id="7171" name="Picture 2" descr="http://maxvideo.by/picture/1069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1285875"/>
            <a:ext cx="3429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819400" y="4071938"/>
            <a:ext cx="6324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Эта машина любит трудиться,                   Своею работой очень гордится.               Белью говорит она: «Эй, замарашки,  Пеленки, футболки, штаны и рубашки!         К себе в барабан вас, </a:t>
            </a:r>
            <a:r>
              <a:rPr lang="ru-RU" sz="2400" b="1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грязнуль</a:t>
            </a: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приглашаю.  И пятна, и грязь с порошком отстираю!»</a:t>
            </a:r>
          </a:p>
        </p:txBody>
      </p:sp>
      <p:pic>
        <p:nvPicPr>
          <p:cNvPr id="8195" name="Picture 6" descr="http://novokuznecktut.ru/upload/board/2012-04/9758af11e9e7d3_bi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42875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357188" y="642938"/>
            <a:ext cx="4572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Для белья надежный друг.       По одежде он плывет,               Как горячий пароход. Оставляет нам, ребята,  Любоваться результатом:  Стало все белье на диво     Очень гладким и красивым!</a:t>
            </a:r>
          </a:p>
        </p:txBody>
      </p:sp>
      <p:pic>
        <p:nvPicPr>
          <p:cNvPr id="9219" name="Picture 4" descr="http://www.polnotovarov.ru/files/news/Utyug_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321468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908</Words>
  <Application>Microsoft Office PowerPoint</Application>
  <PresentationFormat>Экран (4:3)</PresentationFormat>
  <Paragraphs>69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</vt:lpstr>
      <vt:lpstr>Cambria Math</vt:lpstr>
      <vt:lpstr>Times New Roman</vt:lpstr>
      <vt:lpstr>Office Theme</vt:lpstr>
      <vt:lpstr>Муниципальное казенное дошкольное образовательное учреждение  детский сад №8</vt:lpstr>
      <vt:lpstr>Цель: Расширять и обогащать знания детей о различных видах бытовой техники.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Д/игра  «Что для чего?»</vt:lpstr>
      <vt:lpstr>Д/игра: «Что было, что есть?»</vt:lpstr>
      <vt:lpstr>Д/игра «Найди лишний предмет»</vt:lpstr>
      <vt:lpstr>Презентация PowerPoint</vt:lpstr>
      <vt:lpstr>Презентация PowerPoint</vt:lpstr>
      <vt:lpstr>Д/игра: «Что сначала, что потом?»</vt:lpstr>
      <vt:lpstr>Презентация PowerPoint</vt:lpstr>
      <vt:lpstr>Пылесос, телевизор, тостер  Пусть включает взрослый.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2016-11-22T04:33:25Z</dcterms:created>
  <dcterms:modified xsi:type="dcterms:W3CDTF">2023-02-06T07:55:25Z</dcterms:modified>
</cp:coreProperties>
</file>